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4057-08AB-6120-CE8D-9B0173A20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E3962C-6B85-B677-69DB-9E4153C73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753E7-F414-5765-7CA3-12B791AB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D35AF-A4A4-9B16-6E1C-F5A679CF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FBCA4-2A82-E6B0-32DA-5F5F0820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1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1ED8-89D1-7D90-A1E6-09675AFF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78E94-7C83-6192-FB62-EB41EB10B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ED265-E7C8-BE42-3ECE-170F5CF3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97ADD-5B6A-C099-5471-9A9E7451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BB7F6-5AE9-F7F6-03FE-833D2D69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0402-8471-A623-C903-A2158C115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4ED6A-8C92-63FC-7A5B-AC2516BEF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03B87-8CD5-7F38-C5C2-C28203A57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F1CF4-DD19-C29A-D256-D72C09417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8F7A1-1257-6920-4B80-29100CA0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06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4614A-3E4E-7E25-C8D1-A04B9857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6C1C6-C0D1-8488-1523-7770EE0C7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26E2E-E7C9-F456-EC5B-A9F3C85D9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C005A-DCAE-16D5-C058-77C38E34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629B4-7AE1-2D48-A8FB-2260438A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60BC6-D4A6-CC72-BFF2-9C35139FB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706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5F47-542E-E946-2ADC-4340583C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F9487-615E-2E31-C012-B5FA559BD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DB1C5C-F59C-E605-71E6-103AEF537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C55ED7-F327-9147-FE74-E303ED52A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527CD7-7F14-9733-E171-4B6B172E4D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232B5B-0472-1EFB-AA84-E03B6B1A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B16A9-AADD-F46D-2357-97CE9426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F01919-7EBE-63DA-B8F6-C4845004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905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72A4E-CA72-B9A4-C833-7D66D24C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78B52D-6BFD-5550-27F9-143302F41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7C1DEC-EB4D-08F0-69A1-D92E023A5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7FAB9-3D07-2A9E-2E16-17637368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52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0D78F6-5D70-5443-0D79-52F6B9A4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2BE35-D695-8060-94B5-071BEAA2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6D57C-44FA-C84E-8C0D-CD5D1978C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788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DAE6-0FC1-40A1-F67F-59435627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09059-8073-4FCA-3EB8-BF5D6EBD8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F3EF1-9365-257E-25A6-D78553E67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89A2-24B2-F395-B5D6-E7AEB272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1C723-69BA-DBC5-F076-B7075555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BEA17-7712-5DAE-1EC5-E449567BA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051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579E9-7739-732B-CC71-5189D013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3BD1DA-7561-CC90-A0A6-7AD6D8D719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41B5E-6525-5D9F-BF1C-2427F5BE2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E27E9-815A-7318-2F2F-0CE39CEE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FB542-66B7-55F4-EC11-F68C6D971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22DBC-7339-5879-1F29-04844A51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947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7838-A9D7-283B-6188-5A11C508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1BECD5-9E08-7DC2-7257-392985404B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4838E-8A57-EDA1-5890-C301F8AF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FFF21-20A3-10D7-2230-AF4EF2FF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8386E-5166-6BD1-37A0-742B7C9F6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698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962D16-691A-A072-94BF-0C1344C139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26CAC-C078-E49E-6550-B26C38DEF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6D535-E6A6-15DD-882C-73142DE8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157D3-7EEC-EC87-3390-E319EB99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27E8D-3094-0280-A48C-FE123F25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137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EC0E33-3003-E34C-9547-8459BF4D2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60EFD-E332-7C24-8825-13AE73481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F9118-6190-AC5F-2D61-64B277D31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C4D7-B87D-4480-98D8-C2ACD6AAE560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C176-CC3A-6C0B-904E-AF067B109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08533-E469-D694-6058-E666D688D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00B7F1-D7F8-41D4-B66C-D8712C85AA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778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7A7B8-00F4-2060-8188-270487909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365161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AU" dirty="0"/>
              <a:t>Leave blank for captions</a:t>
            </a:r>
          </a:p>
        </p:txBody>
      </p:sp>
    </p:spTree>
    <p:extLst>
      <p:ext uri="{BB962C8B-B14F-4D97-AF65-F5344CB8AC3E}">
        <p14:creationId xmlns:p14="http://schemas.microsoft.com/office/powerpoint/2010/main" val="183558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4DC6F2E624445AA8DC8742E6AB49A" ma:contentTypeVersion="19" ma:contentTypeDescription="Create a new document." ma:contentTypeScope="" ma:versionID="b5916a3c94a8ffa996ea406eb3bbb92b">
  <xsd:schema xmlns:xsd="http://www.w3.org/2001/XMLSchema" xmlns:xs="http://www.w3.org/2001/XMLSchema" xmlns:p="http://schemas.microsoft.com/office/2006/metadata/properties" xmlns:ns2="4ad3dc22-aa0e-4099-807a-0c1c4fb73ccc" xmlns:ns3="8f5a6fad-05a1-4ef7-8ee5-9f2e981853c0" targetNamespace="http://schemas.microsoft.com/office/2006/metadata/properties" ma:root="true" ma:fieldsID="ad4debda3c060216e689f1c2b8e3fab0" ns2:_="" ns3:_="">
    <xsd:import namespace="4ad3dc22-aa0e-4099-807a-0c1c4fb73ccc"/>
    <xsd:import namespace="8f5a6fad-05a1-4ef7-8ee5-9f2e981853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3dc22-aa0e-4099-807a-0c1c4fb73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a12c2ea-3e67-4785-8bf5-4f19be5ece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a6fad-05a1-4ef7-8ee5-9f2e981853c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4a5975-04ed-42c7-ba22-66eb80cd8e41}" ma:internalName="TaxCatchAll" ma:showField="CatchAllData" ma:web="8f5a6fad-05a1-4ef7-8ee5-9f2e981853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5a6fad-05a1-4ef7-8ee5-9f2e981853c0" xsi:nil="true"/>
    <lcf76f155ced4ddcb4097134ff3c332f xmlns="4ad3dc22-aa0e-4099-807a-0c1c4fb73c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960A7CA-85A2-481B-B554-486D051A27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8F88CD-08B6-4AFD-9EE8-D0ED8E83F2A5}"/>
</file>

<file path=customXml/itemProps3.xml><?xml version="1.0" encoding="utf-8"?>
<ds:datastoreItem xmlns:ds="http://schemas.openxmlformats.org/officeDocument/2006/customXml" ds:itemID="{1C8A9C18-4D66-4075-8B18-082DDE27A94D}">
  <ds:schemaRefs>
    <ds:schemaRef ds:uri="http://schemas.microsoft.com/office/2006/metadata/properties"/>
    <ds:schemaRef ds:uri="http://schemas.microsoft.com/office/infopath/2007/PartnerControls"/>
    <ds:schemaRef ds:uri="767fe1fb-a778-4607-880f-66c4ec81c6ad"/>
    <ds:schemaRef ds:uri="614eb5ac-d6cd-4f59-a3aa-744c9766c7f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Leave blank for captions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Trudy Smith</dc:creator>
  <cp:lastModifiedBy>Evita Burns</cp:lastModifiedBy>
  <cp:revision>2</cp:revision>
  <dcterms:created xsi:type="dcterms:W3CDTF">2025-01-31T03:31:22Z</dcterms:created>
  <dcterms:modified xsi:type="dcterms:W3CDTF">2025-02-12T23:16:15Z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0x010100A8A4DC6F2E624445AA8DC8742E6AB49A</vt:lpwstr>
  </property>
  <property fmtid="{D5CDD505-2E9C-101B-9397-08002B2CF9AE}" pid="3" name="MediaServiceImageTags">
    <vt:lpwstr/>
  </property>
</Properties>
</file>